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5"/>
  </p:sldMasterIdLst>
  <p:sldIdLst>
    <p:sldId id="256" r:id="rId6"/>
    <p:sldId id="261" r:id="rId7"/>
    <p:sldId id="278" r:id="rId8"/>
    <p:sldId id="274" r:id="rId9"/>
    <p:sldId id="275" r:id="rId10"/>
    <p:sldId id="276" r:id="rId11"/>
    <p:sldId id="277" r:id="rId12"/>
  </p:sldIdLst>
  <p:sldSz cx="12192000" cy="6858000"/>
  <p:notesSz cx="6858000" cy="9144000"/>
  <p:defaultTextStyle>
    <a:defPPr>
      <a:defRPr lang="en-US"/>
    </a:defPPr>
    <a:lvl1pPr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355800"/>
    <a:srgbClr val="7DD7FF"/>
    <a:srgbClr val="57D3FF"/>
    <a:srgbClr val="1D94AD"/>
    <a:srgbClr val="0033CC"/>
    <a:srgbClr val="FFCC00"/>
    <a:srgbClr val="FFE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96" y="52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032000" y="1447800"/>
            <a:ext cx="7620000" cy="838200"/>
          </a:xfrm>
        </p:spPr>
        <p:txBody>
          <a:bodyPr anchor="b"/>
          <a:lstStyle>
            <a:lvl1pPr algn="ctr">
              <a:defRPr baseline="0">
                <a:solidFill>
                  <a:schemeClr val="bg2"/>
                </a:solidFill>
              </a:defRPr>
            </a:lvl1pPr>
          </a:lstStyle>
          <a:p>
            <a:r>
              <a:rPr lang="en-US" dirty="0">
                <a:solidFill>
                  <a:schemeClr val="bg2"/>
                </a:solidFill>
              </a:rPr>
              <a:t>Presentation Title</a:t>
            </a:r>
            <a:endParaRPr lang="en-US" dirty="0"/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2946400" y="3505200"/>
            <a:ext cx="6604000" cy="762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aseline="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Presenter Name</a:t>
            </a:r>
          </a:p>
        </p:txBody>
      </p:sp>
      <p:sp>
        <p:nvSpPr>
          <p:cNvPr id="278532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7853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7853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899D866-5A09-40DD-B0D0-07254F3459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0" y="152400"/>
            <a:ext cx="8128000" cy="10668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>
                <a:solidFill>
                  <a:schemeClr val="bg2"/>
                </a:solidFill>
              </a:rPr>
              <a:t>Disclosures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08B388-F43A-4605-B598-349EFCD5E2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3200" b="1" cap="all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D1E48D-CAA4-4A18-B1E0-C360843434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0" y="152400"/>
            <a:ext cx="8026400" cy="1066800"/>
          </a:xfrm>
        </p:spPr>
        <p:txBody>
          <a:bodyPr/>
          <a:lstStyle>
            <a:lvl1pPr>
              <a:defRPr sz="32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25600" y="1676400"/>
            <a:ext cx="4826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54800" y="1676400"/>
            <a:ext cx="4826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03E3BB-215B-4051-8DDE-10A95B72A2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0400" y="274638"/>
            <a:ext cx="8128000" cy="944562"/>
          </a:xfrm>
        </p:spPr>
        <p:txBody>
          <a:bodyPr/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52F5A-A43C-408F-A4B2-80CD8D8915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600" y="152400"/>
            <a:ext cx="8839200" cy="1066800"/>
          </a:xfrm>
        </p:spPr>
        <p:txBody>
          <a:bodyPr/>
          <a:lstStyle>
            <a:lvl1pPr>
              <a:defRPr sz="32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AEB235-06BD-4738-919F-3CA43660BF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CF4FB4-FA5A-4885-9BA1-3CF6384D6B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C7D5A3-6FB2-40A7-B543-DCA5ACC021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10FC4E-A459-4430-9299-5D4F437C66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32000" y="228600"/>
            <a:ext cx="8026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title style</a:t>
            </a:r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25600" y="1676400"/>
            <a:ext cx="98552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7751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27751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27751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fld id="{E223B234-2B32-4AD0-B790-7F7B5D72A4B7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6600" y="342900"/>
            <a:ext cx="990600" cy="8382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5621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1981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0" y="1143000"/>
            <a:ext cx="6324600" cy="7620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2"/>
                </a:solidFill>
              </a:rPr>
              <a:t>Presentation Title</a:t>
            </a:r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00400" y="3733800"/>
            <a:ext cx="6172200" cy="7493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2"/>
                </a:solidFill>
              </a:rPr>
              <a:t>Name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590800" y="5562601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Institution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Disclosures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670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950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19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639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102746"/>
      </p:ext>
    </p:extLst>
  </p:cSld>
  <p:clrMapOvr>
    <a:masterClrMapping/>
  </p:clrMapOvr>
</p:sld>
</file>

<file path=ppt/theme/theme1.xml><?xml version="1.0" encoding="utf-8"?>
<a:theme xmlns:a="http://schemas.openxmlformats.org/drawingml/2006/main" name="TS001140827">
  <a:themeElements>
    <a:clrScheme name="">
      <a:dk1>
        <a:srgbClr val="003366"/>
      </a:dk1>
      <a:lt1>
        <a:srgbClr val="FFFFFF"/>
      </a:lt1>
      <a:dk2>
        <a:srgbClr val="FFFFFF"/>
      </a:dk2>
      <a:lt2>
        <a:srgbClr val="000000"/>
      </a:lt2>
      <a:accent1>
        <a:srgbClr val="8EB3C8"/>
      </a:accent1>
      <a:accent2>
        <a:srgbClr val="6F97B3"/>
      </a:accent2>
      <a:accent3>
        <a:srgbClr val="FFFFFF"/>
      </a:accent3>
      <a:accent4>
        <a:srgbClr val="002A56"/>
      </a:accent4>
      <a:accent5>
        <a:srgbClr val="C6D6E0"/>
      </a:accent5>
      <a:accent6>
        <a:srgbClr val="6488A2"/>
      </a:accent6>
      <a:hlink>
        <a:srgbClr val="556575"/>
      </a:hlink>
      <a:folHlink>
        <a:srgbClr val="3D556F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66"/>
        </a:dk1>
        <a:lt1>
          <a:srgbClr val="FFFFFF"/>
        </a:lt1>
        <a:dk2>
          <a:srgbClr val="003366"/>
        </a:dk2>
        <a:lt2>
          <a:srgbClr val="FFFFFF"/>
        </a:lt2>
        <a:accent1>
          <a:srgbClr val="8EB3C8"/>
        </a:accent1>
        <a:accent2>
          <a:srgbClr val="6F97B3"/>
        </a:accent2>
        <a:accent3>
          <a:srgbClr val="AAADB8"/>
        </a:accent3>
        <a:accent4>
          <a:srgbClr val="DADADA"/>
        </a:accent4>
        <a:accent5>
          <a:srgbClr val="C6D6E0"/>
        </a:accent5>
        <a:accent6>
          <a:srgbClr val="6488A2"/>
        </a:accent6>
        <a:hlink>
          <a:srgbClr val="556575"/>
        </a:hlink>
        <a:folHlink>
          <a:srgbClr val="3D556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OOFile" ma:contentTypeID="0x0101006025706CF4CD034688BEBAE97A2E701D020200C3831ACA17D8814887A164412888521E" ma:contentTypeVersion="7" ma:contentTypeDescription="Create a new document." ma:contentTypeScope="" ma:versionID="ed1fea5d08807278759d338940aa9e8f">
  <xsd:schema xmlns:xsd="http://www.w3.org/2001/XMLSchema" xmlns:xs="http://www.w3.org/2001/XMLSchema" xmlns:p="http://schemas.microsoft.com/office/2006/metadata/properties" xmlns:ns2="145c5697-5eb5-440b-b2f1-a8273fb59250" targetNamespace="http://schemas.microsoft.com/office/2006/metadata/properties" ma:root="true" ma:fieldsID="174e4b03d57b3d621fa064bbab783e99" ns2:_="">
    <xsd:import namespace="145c5697-5eb5-440b-b2f1-a8273fb59250"/>
    <xsd:element name="properties">
      <xsd:complexType>
        <xsd:sequence>
          <xsd:element name="documentManagement">
            <xsd:complexType>
              <xsd:all>
                <xsd:element ref="ns2:AssetId" minOccurs="0"/>
                <xsd:element ref="ns2:AuthoringAssetId" minOccurs="0"/>
                <xsd:element ref="ns2:AssetType" minOccurs="0"/>
                <xsd:element ref="ns2:Markets" minOccurs="0"/>
                <xsd:element ref="ns2:NumericAssetId" minOccurs="0"/>
                <xsd:element ref="ns2:AppV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5c5697-5eb5-440b-b2f1-a8273fb59250" elementFormDefault="qualified">
    <xsd:import namespace="http://schemas.microsoft.com/office/2006/documentManagement/types"/>
    <xsd:import namespace="http://schemas.microsoft.com/office/infopath/2007/PartnerControls"/>
    <xsd:element name="AssetId" ma:index="8" nillable="true" ma:displayName="AssetId" ma:indexed="true" ma:internalName="AssetId" ma:readOnly="false">
      <xsd:simpleType>
        <xsd:restriction base="dms:Text"/>
      </xsd:simpleType>
    </xsd:element>
    <xsd:element name="AuthoringAssetId" ma:index="9" nillable="true" ma:displayName="AuthoringAssetId" ma:indexed="true" ma:internalName="AuthoringAssetId" ma:readOnly="false">
      <xsd:simpleType>
        <xsd:restriction base="dms:Text"/>
      </xsd:simpleType>
    </xsd:element>
    <xsd:element name="AssetType" ma:index="10" nillable="true" ma:displayName="AssetType" ma:internalName="AssetType" ma:readOnly="false">
      <xsd:simpleType>
        <xsd:restriction base="dms:Text"/>
      </xsd:simpleType>
    </xsd:element>
    <xsd:element name="Markets" ma:index="11" nillable="true" ma:displayName="Markets" ma:internalName="Markets" ma:readOnly="false">
      <xsd:simpleType>
        <xsd:restriction base="dms:Text"/>
      </xsd:simpleType>
    </xsd:element>
    <xsd:element name="NumericAssetId" ma:index="12" nillable="true" ma:displayName="NumericAssetId" ma:indexed="true" ma:internalName="NumericAssetId" ma:readOnly="false">
      <xsd:simpleType>
        <xsd:restriction base="dms:Unknown"/>
      </xsd:simpleType>
    </xsd:element>
    <xsd:element name="AppVer" ma:index="13" nillable="true" ma:displayName="AppVer" ma:internalName="AppVer" ma:readOnly="fals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LongProperties xmlns="http://schemas.microsoft.com/office/2006/metadata/longProperties"/>
</file>

<file path=customXml/item4.xml><?xml version="1.0" encoding="utf-8"?>
<p:properties xmlns:p="http://schemas.microsoft.com/office/2006/metadata/properties" xmlns:xsi="http://www.w3.org/2001/XMLSchema-instance">
  <documentManagement>
    <NumericAssetId xmlns="145c5697-5eb5-440b-b2f1-a8273fb59250" xsi:nil="true"/>
    <AssetType xmlns="145c5697-5eb5-440b-b2f1-a8273fb59250">TP</AssetType>
    <Markets xmlns="145c5697-5eb5-440b-b2f1-a8273fb59250" xsi:nil="true"/>
    <AppVer xmlns="145c5697-5eb5-440b-b2f1-a8273fb59250" xsi:nil="true"/>
    <AuthoringAssetId xmlns="145c5697-5eb5-440b-b2f1-a8273fb59250">TP001140827</AuthoringAssetId>
    <AssetId xmlns="145c5697-5eb5-440b-b2f1-a8273fb59250">TS001140827</AssetId>
  </documentManagement>
</p:properties>
</file>

<file path=customXml/itemProps1.xml><?xml version="1.0" encoding="utf-8"?>
<ds:datastoreItem xmlns:ds="http://schemas.openxmlformats.org/officeDocument/2006/customXml" ds:itemID="{9A9806E7-BFF3-44E9-AD93-9C12BFB5E9B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2454B06-EA5B-41F0-B8B4-FC013E7674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5c5697-5eb5-440b-b2f1-a8273fb592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61181568-10BD-424C-A460-2BEFD94A6808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27A8C05A-F1D1-4463-A7E4-59D281290855}">
  <ds:schemaRefs>
    <ds:schemaRef ds:uri="http://purl.org/dc/elements/1.1/"/>
    <ds:schemaRef ds:uri="145c5697-5eb5-440b-b2f1-a8273fb59250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TS001140827</Template>
  <TotalTime>919</TotalTime>
  <Words>6</Words>
  <Application>Microsoft Office PowerPoint</Application>
  <PresentationFormat>Widescreen</PresentationFormat>
  <Paragraphs>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Tahoma</vt:lpstr>
      <vt:lpstr>Times New Roman</vt:lpstr>
      <vt:lpstr>Wingdings</vt:lpstr>
      <vt:lpstr>TS001140827</vt:lpstr>
      <vt:lpstr>Presentation Title</vt:lpstr>
      <vt:lpstr>Disclosures</vt:lpstr>
      <vt:lpstr>Questions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Director</dc:creator>
  <cp:lastModifiedBy>Jennifer Stalsberg</cp:lastModifiedBy>
  <cp:revision>12</cp:revision>
  <dcterms:created xsi:type="dcterms:W3CDTF">2013-03-12T18:51:36Z</dcterms:created>
  <dcterms:modified xsi:type="dcterms:W3CDTF">2019-01-10T15:25:20Z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arkets">
    <vt:lpwstr/>
  </property>
  <property fmtid="{D5CDD505-2E9C-101B-9397-08002B2CF9AE}" pid="3" name="AssetType">
    <vt:lpwstr>TP</vt:lpwstr>
  </property>
  <property fmtid="{D5CDD505-2E9C-101B-9397-08002B2CF9AE}" pid="4" name="BugNumber">
    <vt:lpwstr>492243L</vt:lpwstr>
  </property>
  <property fmtid="{D5CDD505-2E9C-101B-9397-08002B2CF9AE}" pid="5" name="TPInstallLocation">
    <vt:lpwstr>{Document Themes}</vt:lpwstr>
  </property>
  <property fmtid="{D5CDD505-2E9C-101B-9397-08002B2CF9AE}" pid="6" name="PrimaryImageGen">
    <vt:lpwstr>1</vt:lpwstr>
  </property>
  <property fmtid="{D5CDD505-2E9C-101B-9397-08002B2CF9AE}" pid="7" name="display_urn:schemas-microsoft-com:office:office#APAuthor">
    <vt:lpwstr>REDMOND\cynvey</vt:lpwstr>
  </property>
  <property fmtid="{D5CDD505-2E9C-101B-9397-08002B2CF9AE}" pid="8" name="APAuthor">
    <vt:lpwstr>191</vt:lpwstr>
  </property>
  <property fmtid="{D5CDD505-2E9C-101B-9397-08002B2CF9AE}" pid="9" name="Milestone">
    <vt:lpwstr>Continuous</vt:lpwstr>
  </property>
  <property fmtid="{D5CDD505-2E9C-101B-9397-08002B2CF9AE}" pid="10" name="TPAppVersion">
    <vt:lpwstr>11</vt:lpwstr>
  </property>
  <property fmtid="{D5CDD505-2E9C-101B-9397-08002B2CF9AE}" pid="11" name="TPCommandLine">
    <vt:lpwstr>{PP} {FilePath}</vt:lpwstr>
  </property>
  <property fmtid="{D5CDD505-2E9C-101B-9397-08002B2CF9AE}" pid="12" name="AssetId">
    <vt:lpwstr>TS001140827</vt:lpwstr>
  </property>
  <property fmtid="{D5CDD505-2E9C-101B-9397-08002B2CF9AE}" pid="13" name="IsSearchable">
    <vt:lpwstr>0</vt:lpwstr>
  </property>
  <property fmtid="{D5CDD505-2E9C-101B-9397-08002B2CF9AE}" pid="14" name="NumericId">
    <vt:lpwstr>-1.00000000000000</vt:lpwstr>
  </property>
  <property fmtid="{D5CDD505-2E9C-101B-9397-08002B2CF9AE}" pid="15" name="PublishTargets">
    <vt:lpwstr>OfficeOnline</vt:lpwstr>
  </property>
  <property fmtid="{D5CDD505-2E9C-101B-9397-08002B2CF9AE}" pid="16" name="TPLaunchHelpLinkType">
    <vt:lpwstr>Template</vt:lpwstr>
  </property>
  <property fmtid="{D5CDD505-2E9C-101B-9397-08002B2CF9AE}" pid="17" name="TPFriendlyName">
    <vt:lpwstr>Medical design template (surgeon)</vt:lpwstr>
  </property>
  <property fmtid="{D5CDD505-2E9C-101B-9397-08002B2CF9AE}" pid="18" name="display_urn:schemas-microsoft-com:office:office#APEditor">
    <vt:lpwstr>REDMOND\v-luannv</vt:lpwstr>
  </property>
  <property fmtid="{D5CDD505-2E9C-101B-9397-08002B2CF9AE}" pid="19" name="APEditor">
    <vt:lpwstr>92</vt:lpwstr>
  </property>
  <property fmtid="{D5CDD505-2E9C-101B-9397-08002B2CF9AE}" pid="20" name="Provider">
    <vt:lpwstr>EY001142237</vt:lpwstr>
  </property>
  <property fmtid="{D5CDD505-2E9C-101B-9397-08002B2CF9AE}" pid="21" name="SourceTitle">
    <vt:lpwstr>Medical design template (surgeon)</vt:lpwstr>
  </property>
  <property fmtid="{D5CDD505-2E9C-101B-9397-08002B2CF9AE}" pid="22" name="TPApplication">
    <vt:lpwstr>PowerPoint</vt:lpwstr>
  </property>
  <property fmtid="{D5CDD505-2E9C-101B-9397-08002B2CF9AE}" pid="23" name="TPLaunchHelpLink">
    <vt:lpwstr/>
  </property>
  <property fmtid="{D5CDD505-2E9C-101B-9397-08002B2CF9AE}" pid="24" name="OpenTemplate">
    <vt:lpwstr>1</vt:lpwstr>
  </property>
  <property fmtid="{D5CDD505-2E9C-101B-9397-08002B2CF9AE}" pid="25" name="UACurrentWords">
    <vt:lpwstr>0</vt:lpwstr>
  </property>
  <property fmtid="{D5CDD505-2E9C-101B-9397-08002B2CF9AE}" pid="26" name="UALocRecommendation">
    <vt:lpwstr>Localize</vt:lpwstr>
  </property>
  <property fmtid="{D5CDD505-2E9C-101B-9397-08002B2CF9AE}" pid="27" name="Applications">
    <vt:lpwstr>64;#PowerPoint 2003;#67;#PowerPoint - Design Templt 12;#65;#Microsoft Office PowerPoint 2007;#79;#Template 12;#66;#PowerPoint - Design Templt 2003</vt:lpwstr>
  </property>
  <property fmtid="{D5CDD505-2E9C-101B-9397-08002B2CF9AE}" pid="28" name="TemplateStatus">
    <vt:lpwstr>Complete</vt:lpwstr>
  </property>
  <property fmtid="{D5CDD505-2E9C-101B-9397-08002B2CF9AE}" pid="29" name="ContentTypeId">
    <vt:lpwstr>0x0101006025706CF4CD034688BEBAE97A2E701D020200C3831ACA17D8814887A164412888521E</vt:lpwstr>
  </property>
  <property fmtid="{D5CDD505-2E9C-101B-9397-08002B2CF9AE}" pid="30" name="IsDeleted">
    <vt:lpwstr>0</vt:lpwstr>
  </property>
  <property fmtid="{D5CDD505-2E9C-101B-9397-08002B2CF9AE}" pid="31" name="ShowIn">
    <vt:lpwstr>Show everywhere</vt:lpwstr>
  </property>
  <property fmtid="{D5CDD505-2E9C-101B-9397-08002B2CF9AE}" pid="32" name="UANotes">
    <vt:lpwstr>Text is visible in high contrast mode, but graphics are not. . SEO Pilot 2008</vt:lpwstr>
  </property>
  <property fmtid="{D5CDD505-2E9C-101B-9397-08002B2CF9AE}" pid="33" name="PublishStatusLookup">
    <vt:lpwstr>260309</vt:lpwstr>
  </property>
  <property fmtid="{D5CDD505-2E9C-101B-9397-08002B2CF9AE}" pid="34" name="TPClientViewer">
    <vt:lpwstr>Microsoft Office PowerPoint</vt:lpwstr>
  </property>
  <property fmtid="{D5CDD505-2E9C-101B-9397-08002B2CF9AE}" pid="35" name="TPComponent">
    <vt:lpwstr>PPTFiles</vt:lpwstr>
  </property>
  <property fmtid="{D5CDD505-2E9C-101B-9397-08002B2CF9AE}" pid="36" name="TPNamespace">
    <vt:lpwstr>POWERPNT</vt:lpwstr>
  </property>
  <property fmtid="{D5CDD505-2E9C-101B-9397-08002B2CF9AE}" pid="37" name="APTrustLevel">
    <vt:lpwstr>1.00000000000000</vt:lpwstr>
  </property>
  <property fmtid="{D5CDD505-2E9C-101B-9397-08002B2CF9AE}" pid="38" name="TrustLevel">
    <vt:lpwstr>Microsoft Managed Content</vt:lpwstr>
  </property>
  <property fmtid="{D5CDD505-2E9C-101B-9397-08002B2CF9AE}" pid="39" name="Content Type">
    <vt:lpwstr>OOFile</vt:lpwstr>
  </property>
  <property fmtid="{D5CDD505-2E9C-101B-9397-08002B2CF9AE}" pid="40" name="AuthoringAssetId">
    <vt:lpwstr>TP001140827</vt:lpwstr>
  </property>
  <property fmtid="{D5CDD505-2E9C-101B-9397-08002B2CF9AE}" pid="41" name="NumericAssetId">
    <vt:lpwstr/>
  </property>
  <property fmtid="{D5CDD505-2E9C-101B-9397-08002B2CF9AE}" pid="42" name="AppVer">
    <vt:lpwstr/>
  </property>
</Properties>
</file>